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7" r:id="rId3"/>
    <p:sldId id="280" r:id="rId4"/>
    <p:sldId id="281" r:id="rId5"/>
    <p:sldId id="282" r:id="rId6"/>
    <p:sldId id="283" r:id="rId7"/>
    <p:sldId id="285" r:id="rId8"/>
    <p:sldId id="284" r:id="rId9"/>
    <p:sldId id="289" r:id="rId10"/>
    <p:sldId id="288" r:id="rId11"/>
    <p:sldId id="287" r:id="rId12"/>
    <p:sldId id="286" r:id="rId13"/>
    <p:sldId id="29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5" autoAdjust="0"/>
    <p:restoredTop sz="90929"/>
  </p:normalViewPr>
  <p:slideViewPr>
    <p:cSldViewPr>
      <p:cViewPr varScale="1">
        <p:scale>
          <a:sx n="67" d="100"/>
          <a:sy n="67" d="100"/>
        </p:scale>
        <p:origin x="108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BB36C-A6B1-4526-B899-707ECCA88F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F0E33-7291-496C-8E5E-EDCC4C293D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C2645-CFEB-42B8-A91B-94EC49E403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2A3B9-52AF-4766-83F1-55FDCBD20B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AC77F-8296-4C23-87E4-E14AC92584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B754A-0A4B-454B-B58C-CDB586D2EC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FD28C-A5EC-494C-8009-8FEBC8873A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23DB2-6C6F-4854-AF2B-51E8D4251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F6BE0-339D-44C4-9F55-857DD2EBCA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A3156-AECB-4B59-9AB5-C0D44E1792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AA9A7-77A3-4382-BC40-C3A4582F9A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425DD2-9008-45D1-8FED-AE83886C45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english.upenn.edu/Projects/knarf/Gifs/wollston.gi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memo.fr/Media/Adam-Smith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americassurvivalguide.com/images/thomas-hobbes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locke-smith.com/images/john-lock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ebooks.adelaide.edu.au/r/rousseau/jean_jacques/portrait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notablebiographies.com/images/uewb_07_img0497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archive/2/2b/20060830210017!Voltaire_dictionary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Papyrus" pitchFamily="66" charset="0"/>
                <a:cs typeface="Times New Roman" charset="0"/>
              </a:rPr>
              <a:t>The Enlightenment </a:t>
            </a:r>
          </a:p>
        </p:txBody>
      </p:sp>
      <p:pic>
        <p:nvPicPr>
          <p:cNvPr id="25606" name="Picture 6" descr="http://newsimg.bbc.co.uk/media/images/41662000/jpg/_41662066_philosophy_mag203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2450" y="1981200"/>
            <a:ext cx="5497513" cy="4114800"/>
          </a:xfrm>
          <a:noFill/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Papyrus" pitchFamily="66" charset="0"/>
                <a:cs typeface="Times New Roman" charset="0"/>
              </a:rPr>
              <a:t>Voltaire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Times New Roman" charset="0"/>
              </a:rPr>
              <a:t>–Exiled to England for two years</a:t>
            </a:r>
          </a:p>
          <a:p>
            <a:r>
              <a:rPr lang="en-US" dirty="0">
                <a:solidFill>
                  <a:schemeClr val="bg1"/>
                </a:solidFill>
                <a:cs typeface="Times New Roman" charset="0"/>
              </a:rPr>
              <a:t>–Defended principles, fought superstition, ignorance</a:t>
            </a:r>
          </a:p>
          <a:p>
            <a:r>
              <a:rPr lang="en-US" dirty="0">
                <a:solidFill>
                  <a:schemeClr val="bg1"/>
                </a:solidFill>
                <a:cs typeface="Times New Roman" charset="0"/>
              </a:rPr>
              <a:t>–Lifelong struggle for justice, toleration, liberty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Papyrus" pitchFamily="66" charset="0"/>
                <a:cs typeface="Times New Roman" charset="0"/>
              </a:rPr>
              <a:t>Mary Wollstonecraft</a:t>
            </a:r>
            <a:r>
              <a:rPr lang="en-US">
                <a:solidFill>
                  <a:schemeClr val="bg1"/>
                </a:solidFill>
                <a:latin typeface="Papyrus" pitchFamily="66" charset="0"/>
              </a:rPr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5334000" cy="4191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1"/>
                </a:solidFill>
                <a:cs typeface="Times New Roman" charset="0"/>
              </a:rPr>
              <a:t>•Wollstonecraft demanded equal rights for women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1"/>
                </a:solidFill>
                <a:cs typeface="Times New Roman" charset="0"/>
              </a:rPr>
              <a:t>•</a:t>
            </a:r>
            <a:r>
              <a:rPr lang="en-US" sz="2800" i="1" dirty="0">
                <a:solidFill>
                  <a:schemeClr val="bg1"/>
                </a:solidFill>
                <a:cs typeface="Times New Roman" charset="0"/>
              </a:rPr>
              <a:t>A Vindication of the Rights of Woman</a:t>
            </a:r>
            <a:r>
              <a:rPr lang="en-US" sz="2800" dirty="0">
                <a:solidFill>
                  <a:schemeClr val="bg1"/>
                </a:solidFill>
                <a:cs typeface="Times New Roman" charset="0"/>
              </a:rPr>
              <a:t>, equal education for women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3796" name="Picture 4" descr="http://www.english.upenn.edu/Projects/knarf/Gifs/wollston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867400" y="1828800"/>
            <a:ext cx="2581275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chemeClr val="bg1"/>
                </a:solidFill>
                <a:latin typeface="Papyrus" pitchFamily="66" charset="0"/>
                <a:cs typeface="Times New Roman" charset="0"/>
              </a:rPr>
              <a:t>Adam Smith</a:t>
            </a:r>
            <a:r>
              <a:rPr lang="en-US">
                <a:solidFill>
                  <a:schemeClr val="bg1"/>
                </a:solidFill>
                <a:latin typeface="Papyrus" pitchFamily="66" charset="0"/>
              </a:rPr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6400800" cy="4191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1"/>
                </a:solidFill>
                <a:cs typeface="Times New Roman" charset="0"/>
              </a:rPr>
              <a:t>•Scottish economist, used reason to analyze economic systems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1"/>
                </a:solidFill>
                <a:cs typeface="Times New Roman" charset="0"/>
              </a:rPr>
              <a:t>•</a:t>
            </a:r>
            <a:r>
              <a:rPr lang="en-US" sz="2800" i="1" dirty="0">
                <a:solidFill>
                  <a:schemeClr val="bg1"/>
                </a:solidFill>
                <a:cs typeface="Times New Roman" charset="0"/>
              </a:rPr>
              <a:t>The Wealth of Nations</a:t>
            </a:r>
            <a:r>
              <a:rPr lang="en-US" sz="2800" dirty="0">
                <a:solidFill>
                  <a:schemeClr val="bg1"/>
                </a:solidFill>
                <a:cs typeface="Times New Roman" charset="0"/>
              </a:rPr>
              <a:t> advanced free market enterprise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1"/>
                </a:solidFill>
                <a:cs typeface="Times New Roman" charset="0"/>
              </a:rPr>
              <a:t>•Strong believer in laissez-faire economics, no government regulation in the economy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1"/>
                </a:solidFill>
                <a:cs typeface="Times New Roman" charset="0"/>
              </a:rPr>
              <a:t>•Believed economy would be stronger if business were left alone and allowed to compete with one another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2772" name="Picture 4" descr="http://www.memo.fr/Media/Adam-Smith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781800" y="2362200"/>
            <a:ext cx="1881188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chemeClr val="bg1"/>
                </a:solidFill>
                <a:latin typeface="Papyrus" pitchFamily="66" charset="0"/>
                <a:cs typeface="Times New Roman" charset="0"/>
              </a:rPr>
              <a:t>Key Ideas of the Enlightenment</a:t>
            </a:r>
            <a:r>
              <a:rPr lang="en-US">
                <a:solidFill>
                  <a:schemeClr val="bg1"/>
                </a:solidFill>
                <a:latin typeface="Papyrus" pitchFamily="66" charset="0"/>
              </a:rPr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ability to reason is what makes humans unique</a:t>
            </a:r>
          </a:p>
          <a:p>
            <a:r>
              <a:rPr lang="en-US" dirty="0">
                <a:solidFill>
                  <a:schemeClr val="bg1"/>
                </a:solidFill>
              </a:rPr>
              <a:t>Reason can be used to solve problems and improve people’s lives</a:t>
            </a:r>
          </a:p>
          <a:p>
            <a:r>
              <a:rPr lang="en-US" dirty="0">
                <a:solidFill>
                  <a:schemeClr val="bg1"/>
                </a:solidFill>
                <a:cs typeface="Times New Roman" charset="0"/>
              </a:rPr>
              <a:t>Reason can free people from ignorance, superstition, and unfair government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apyrus" pitchFamily="66" charset="0"/>
                <a:cs typeface="Times New Roman" charset="0"/>
              </a:rPr>
              <a:t>Thomas Hobbes</a:t>
            </a:r>
            <a:r>
              <a:rPr lang="en-US" dirty="0">
                <a:solidFill>
                  <a:schemeClr val="bg1"/>
                </a:solidFill>
                <a:latin typeface="Papyrus" pitchFamily="66" charset="0"/>
              </a:rPr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1"/>
                </a:solidFill>
                <a:cs typeface="Times New Roman" charset="0"/>
              </a:rPr>
              <a:t>•King with absolute power is the best form of government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cs typeface="Times New Roman" charset="0"/>
              </a:rPr>
              <a:t>Believed people needed government to impose order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1"/>
                </a:solidFill>
                <a:cs typeface="Times New Roman" charset="0"/>
              </a:rPr>
              <a:t>	–People selfish, greedy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1"/>
                </a:solidFill>
                <a:cs typeface="Times New Roman" charset="0"/>
              </a:rPr>
              <a:t>	–Should exchange some freedoms for peace, 	safety, order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1"/>
                </a:solidFill>
                <a:cs typeface="Times New Roman" charset="0"/>
              </a:rPr>
              <a:t>	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3556" name="Picture 4" descr="http://www.americassurvivalguide.com/images/thomas-hobbes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858000" y="0"/>
            <a:ext cx="18192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apyrus" pitchFamily="66" charset="0"/>
              </a:rPr>
              <a:t>John Locke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•</a:t>
            </a:r>
            <a:r>
              <a:rPr lang="en-US" dirty="0">
                <a:solidFill>
                  <a:schemeClr val="bg1"/>
                </a:solidFill>
                <a:cs typeface="Times New Roman" charset="0"/>
              </a:rPr>
              <a:t>English philosopher, believed all people born equal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cs typeface="Times New Roman" charset="0"/>
              </a:rPr>
              <a:t>Natural rights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cs typeface="Times New Roman" charset="0"/>
              </a:rPr>
              <a:t>Life, Liberty, Property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cs typeface="Times New Roman" charset="0"/>
              </a:rPr>
              <a:t>Consent of the Governed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cs typeface="Times New Roman" charset="0"/>
              </a:rPr>
              <a:t>Governments power limited by laws</a:t>
            </a:r>
          </a:p>
        </p:txBody>
      </p:sp>
      <p:pic>
        <p:nvPicPr>
          <p:cNvPr id="26628" name="Picture 4" descr="http://www.locke-smith.com/images/john-locke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010400" y="228600"/>
            <a:ext cx="1300163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6553200" cy="13716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Papyrus" pitchFamily="66" charset="0"/>
                <a:cs typeface="Times New Roman" charset="0"/>
              </a:rPr>
              <a:t>Jean-Jacques Rousseau</a:t>
            </a:r>
            <a:r>
              <a:rPr lang="en-US">
                <a:solidFill>
                  <a:schemeClr val="bg1"/>
                </a:solidFill>
                <a:latin typeface="Papyrus" pitchFamily="66" charset="0"/>
              </a:rPr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743200"/>
            <a:ext cx="8305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bg1"/>
                </a:solidFill>
                <a:cs typeface="Times New Roman" charset="0"/>
              </a:rPr>
              <a:t>French philosopher, believed people basically good 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bg1"/>
                </a:solidFill>
                <a:cs typeface="Times New Roman" charset="0"/>
              </a:rPr>
              <a:t>•Believed people are born good but society corrupts them and can make them bad.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bg1"/>
                </a:solidFill>
                <a:cs typeface="Times New Roman" charset="0"/>
              </a:rPr>
              <a:t>•Wrote</a:t>
            </a:r>
            <a:r>
              <a:rPr lang="en-US" i="1" dirty="0">
                <a:solidFill>
                  <a:schemeClr val="bg1"/>
                </a:solidFill>
                <a:cs typeface="Times New Roman" charset="0"/>
              </a:rPr>
              <a:t> The Social Contract, </a:t>
            </a:r>
            <a:r>
              <a:rPr lang="en-US" dirty="0">
                <a:solidFill>
                  <a:schemeClr val="bg1"/>
                </a:solidFill>
                <a:cs typeface="Times New Roman" charset="0"/>
              </a:rPr>
              <a:t>contract between all members of society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7652" name="Picture 4" descr="http://ebooks.adelaide.edu.au/r/rousseau/jean_jacques/portrait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010400" y="349469"/>
            <a:ext cx="17287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Papyrus" pitchFamily="66" charset="0"/>
                <a:cs typeface="Times New Roman" charset="0"/>
              </a:rPr>
              <a:t>Jean-Jacques Rousseau</a:t>
            </a:r>
            <a:r>
              <a:rPr lang="en-US">
                <a:solidFill>
                  <a:schemeClr val="bg1"/>
                </a:solidFill>
                <a:latin typeface="Papyrus" pitchFamily="66" charset="0"/>
              </a:rPr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bg1"/>
                </a:solidFill>
                <a:cs typeface="Times New Roman" charset="0"/>
              </a:rPr>
              <a:t>•Believed government should work for common good, not wealthy few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bg1"/>
                </a:solidFill>
                <a:cs typeface="Times New Roman" charset="0"/>
              </a:rPr>
              <a:t>•Individuals should give up some freedoms for benefit of community 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bg1"/>
                </a:solidFill>
                <a:cs typeface="Times New Roman" charset="0"/>
              </a:rPr>
              <a:t>•Despised inequality in society</a:t>
            </a:r>
          </a:p>
          <a:p>
            <a:pPr>
              <a:buFontTx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Papyrus" pitchFamily="66" charset="0"/>
                <a:cs typeface="Times New Roman" charset="0"/>
              </a:rPr>
              <a:t>Baron de Montesquieu</a:t>
            </a:r>
            <a:r>
              <a:rPr lang="en-US">
                <a:solidFill>
                  <a:schemeClr val="bg1"/>
                </a:solidFill>
                <a:latin typeface="Papyrus" pitchFamily="66" charset="0"/>
              </a:rPr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chemeClr val="bg1"/>
                </a:solidFill>
                <a:cs typeface="Times New Roman" charset="0"/>
              </a:rPr>
              <a:t>Separation of powers</a:t>
            </a:r>
            <a:endParaRPr lang="en-US" dirty="0">
              <a:solidFill>
                <a:schemeClr val="bg1"/>
              </a:solidFill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cs typeface="Times New Roman" charset="0"/>
              </a:rPr>
              <a:t>Best form of government divided power among branches of government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cs typeface="Times New Roman" charset="0"/>
              </a:rPr>
              <a:t>Separation of powers kept individual or group from abusing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Papyrus" pitchFamily="66" charset="0"/>
                <a:cs typeface="Times New Roman" charset="0"/>
              </a:rPr>
              <a:t>Baron de Montesquieu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54864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  <a:cs typeface="Times New Roman" charset="0"/>
              </a:rPr>
              <a:t>•Powers divided into branches: legislative, executive, judicial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  <a:cs typeface="Times New Roman" charset="0"/>
              </a:rPr>
              <a:t>•Parliament made laws, king carried out laws, courts interpreted laws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  <a:cs typeface="Times New Roman" charset="0"/>
              </a:rPr>
              <a:t>•Separation of powers allowed each branch to check against power of others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  <a:cs typeface="Times New Roman" charset="0"/>
              </a:rPr>
              <a:t>•Concept later important structure of democratic governments</a:t>
            </a:r>
            <a:r>
              <a:rPr lang="en-US" sz="2800" dirty="0"/>
              <a:t> </a:t>
            </a:r>
          </a:p>
        </p:txBody>
      </p:sp>
      <p:pic>
        <p:nvPicPr>
          <p:cNvPr id="31748" name="Picture 4" descr="http://www.notablebiographies.com/images/uewb_07_img0497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248400" y="1828800"/>
            <a:ext cx="23590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004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apyrus" pitchFamily="66" charset="0"/>
                <a:cs typeface="Times New Roman" charset="0"/>
              </a:rPr>
              <a:t>Some Enlightenment philosophers focused on government, others on issues in society</a:t>
            </a:r>
            <a:r>
              <a:rPr lang="en-US" dirty="0">
                <a:solidFill>
                  <a:schemeClr val="bg1"/>
                </a:solidFill>
                <a:latin typeface="Papyru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Papyrus" pitchFamily="66" charset="0"/>
                <a:cs typeface="Times New Roman" charset="0"/>
              </a:rPr>
              <a:t>Voltaire</a:t>
            </a:r>
            <a:r>
              <a:rPr lang="en-US">
                <a:solidFill>
                  <a:schemeClr val="bg1"/>
                </a:solidFill>
                <a:latin typeface="Papyrus" pitchFamily="66" charset="0"/>
              </a:rPr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1524000"/>
            <a:ext cx="5638800" cy="4038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1"/>
                </a:solidFill>
                <a:cs typeface="Times New Roman" charset="0"/>
              </a:rPr>
              <a:t>•Francois-Marie </a:t>
            </a:r>
            <a:r>
              <a:rPr lang="en-US" dirty="0" err="1">
                <a:solidFill>
                  <a:schemeClr val="bg1"/>
                </a:solidFill>
                <a:cs typeface="Times New Roman" charset="0"/>
              </a:rPr>
              <a:t>Arouet</a:t>
            </a:r>
            <a:r>
              <a:rPr lang="en-US" dirty="0">
                <a:solidFill>
                  <a:schemeClr val="bg1"/>
                </a:solidFill>
                <a:cs typeface="Times New Roman" charset="0"/>
              </a:rPr>
              <a:t>, wrote</a:t>
            </a:r>
            <a:r>
              <a:rPr lang="en-US" b="1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chemeClr val="bg1"/>
                </a:solidFill>
                <a:cs typeface="Times New Roman" charset="0"/>
              </a:rPr>
              <a:t>as</a:t>
            </a:r>
            <a:r>
              <a:rPr lang="en-US" b="1" dirty="0">
                <a:solidFill>
                  <a:schemeClr val="bg1"/>
                </a:solidFill>
                <a:cs typeface="Times New Roman" charset="0"/>
              </a:rPr>
              <a:t> Voltaire </a:t>
            </a:r>
            <a:endParaRPr lang="en-US" dirty="0">
              <a:solidFill>
                <a:schemeClr val="bg1"/>
              </a:solidFill>
              <a:cs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1"/>
                </a:solidFill>
                <a:cs typeface="Times New Roman" charset="0"/>
              </a:rPr>
              <a:t>•Outspoken philosopher, freedom of speech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1"/>
                </a:solidFill>
                <a:cs typeface="Times New Roman" charset="0"/>
              </a:rPr>
              <a:t>–Attacked injustice among nobility, government, church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1"/>
                </a:solidFill>
                <a:cs typeface="Times New Roman" charset="0"/>
              </a:rPr>
              <a:t>–Created enemies, imprisoned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>
                <a:solidFill>
                  <a:schemeClr val="bg1"/>
                </a:solidFill>
                <a:cs typeface="Times New Roman" charset="0"/>
              </a:rPr>
              <a:t>twice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- Believed in religious toleration and separation of church and state</a:t>
            </a:r>
          </a:p>
        </p:txBody>
      </p:sp>
      <p:pic>
        <p:nvPicPr>
          <p:cNvPr id="35844" name="Picture 4" descr="http://upload.wikimedia.org/wikipedia/commons/archive/2/2b/20060830210017!Voltaire_dictionary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33400" y="1905000"/>
            <a:ext cx="1746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2386</TotalTime>
  <Words>399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Papyrus</vt:lpstr>
      <vt:lpstr>Times New Roman</vt:lpstr>
      <vt:lpstr>Default Design</vt:lpstr>
      <vt:lpstr>The Enlightenment </vt:lpstr>
      <vt:lpstr>Thomas Hobbes </vt:lpstr>
      <vt:lpstr>John Locke</vt:lpstr>
      <vt:lpstr>Jean-Jacques Rousseau </vt:lpstr>
      <vt:lpstr>Jean-Jacques Rousseau </vt:lpstr>
      <vt:lpstr>Baron de Montesquieu </vt:lpstr>
      <vt:lpstr>Baron de Montesquieu</vt:lpstr>
      <vt:lpstr>Some Enlightenment philosophers focused on government, others on issues in society </vt:lpstr>
      <vt:lpstr>Voltaire </vt:lpstr>
      <vt:lpstr>Voltaire</vt:lpstr>
      <vt:lpstr>Mary Wollstonecraft </vt:lpstr>
      <vt:lpstr>Adam Smith </vt:lpstr>
      <vt:lpstr>Key Ideas of the Enlightenment </vt:lpstr>
    </vt:vector>
  </TitlesOfParts>
  <Company>LCPS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LCPS</dc:creator>
  <cp:lastModifiedBy>Matthew Caniglia</cp:lastModifiedBy>
  <cp:revision>22</cp:revision>
  <dcterms:created xsi:type="dcterms:W3CDTF">2008-11-20T14:38:57Z</dcterms:created>
  <dcterms:modified xsi:type="dcterms:W3CDTF">2021-08-18T16:34:22Z</dcterms:modified>
</cp:coreProperties>
</file>